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  <p:sldId id="309" r:id="rId13"/>
    <p:sldId id="302" r:id="rId14"/>
    <p:sldId id="310" r:id="rId15"/>
    <p:sldId id="311" r:id="rId16"/>
    <p:sldId id="28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08" y="2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8/30/2021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ỦY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BAN NHÂN DÂN QUẬN THANH XUÂN</a:t>
            </a:r>
            <a:b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</a:b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     TRUỜNG 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+mj-cs"/>
              </a:rPr>
              <a:t>MẦM NON SAO SÁNG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524000"/>
            <a:ext cx="1919654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1905506"/>
            <a:ext cx="6781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4-5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25-30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phút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MGN</a:t>
            </a:r>
          </a:p>
        </p:txBody>
      </p:sp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C311C-285B-4DA8-BEA3-F53D895E8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solidFill>
                  <a:srgbClr val="002060"/>
                </a:solidFill>
              </a:rPr>
              <a:t>Trò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vui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nhộn</a:t>
            </a:r>
            <a:br>
              <a:rPr lang="en-US" dirty="0"/>
            </a:br>
            <a:r>
              <a:rPr lang="en-US" sz="3100" dirty="0" err="1">
                <a:solidFill>
                  <a:srgbClr val="002060"/>
                </a:solidFill>
              </a:rPr>
              <a:t>Mời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các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bé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cùng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đến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với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trò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chơi</a:t>
            </a:r>
            <a:r>
              <a:rPr lang="en-US" sz="3100" dirty="0">
                <a:solidFill>
                  <a:srgbClr val="002060"/>
                </a:solidFill>
              </a:rPr>
              <a:t> “</a:t>
            </a:r>
            <a:r>
              <a:rPr lang="en-US" sz="3100" dirty="0" err="1">
                <a:solidFill>
                  <a:srgbClr val="002060"/>
                </a:solidFill>
              </a:rPr>
              <a:t>Giải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câu</a:t>
            </a:r>
            <a:r>
              <a:rPr lang="en-US" sz="3100" dirty="0">
                <a:solidFill>
                  <a:srgbClr val="002060"/>
                </a:solidFill>
              </a:rPr>
              <a:t> </a:t>
            </a:r>
            <a:r>
              <a:rPr lang="en-US" sz="3100" dirty="0" err="1">
                <a:solidFill>
                  <a:srgbClr val="002060"/>
                </a:solidFill>
              </a:rPr>
              <a:t>đố</a:t>
            </a:r>
            <a:r>
              <a:rPr lang="en-US" sz="3100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FA56E-47DB-401D-A57E-2B804BBBBF6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00200" y="2895600"/>
            <a:ext cx="6477000" cy="4525963"/>
          </a:xfrm>
        </p:spPr>
        <p:txBody>
          <a:bodyPr/>
          <a:lstStyle/>
          <a:p>
            <a:r>
              <a:rPr lang="en-US" dirty="0" err="1">
                <a:solidFill>
                  <a:srgbClr val="002060"/>
                </a:solidFill>
              </a:rPr>
              <a:t>Cách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chơi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sau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Bạn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Gấu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ra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câu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nhiệm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vụ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bé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bấm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chọn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đáp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cho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26473185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83A11-9E92-447A-B4C9-1025F8B87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114800"/>
            <a:ext cx="8229600" cy="1676400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B0A63C1-B442-4ECA-AAB3-9498C7BC9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8600"/>
            <a:ext cx="4190999" cy="32004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B14450-AD89-47AC-99C4-750754BB3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835" y="25791"/>
            <a:ext cx="4190998" cy="34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8211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A0A49-2560-4C30-A258-E15A0432B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1D89E7E-55C5-4582-B280-5439900DDD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3951" y="168442"/>
            <a:ext cx="4323347" cy="3810000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19CA894-8634-4599-9F5F-69B533B7D2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799" y="136357"/>
            <a:ext cx="4058653" cy="394298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F065D942-6B60-4CEB-BF5B-061408A85445}"/>
              </a:ext>
            </a:extLst>
          </p:cNvPr>
          <p:cNvSpPr txBox="1">
            <a:spLocks/>
          </p:cNvSpPr>
          <p:nvPr/>
        </p:nvSpPr>
        <p:spPr>
          <a:xfrm>
            <a:off x="457200" y="4114800"/>
            <a:ext cx="8229600" cy="1676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24752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711D95-DE90-4FFF-8200-242888D783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F6C3BF3-B696-4ED4-B72E-DE92BA51BB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648200"/>
            <a:ext cx="8229600" cy="1477963"/>
          </a:xfrm>
        </p:spPr>
        <p:txBody>
          <a:bodyPr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36BF47-A405-4D39-BE2C-18E16DF00C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67" y="447530"/>
            <a:ext cx="3898233" cy="3667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DFFBACC-510B-42D5-B7A6-63FC669EF6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447530"/>
            <a:ext cx="4191000" cy="366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2303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008nn9.jpg"/>
          <p:cNvPicPr>
            <a:picLocks noChangeAspect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C55752-17FD-46A1-896A-08A76AF928FF}"/>
              </a:ext>
            </a:extLst>
          </p:cNvPr>
          <p:cNvSpPr txBox="1"/>
          <p:nvPr/>
        </p:nvSpPr>
        <p:spPr>
          <a:xfrm>
            <a:off x="1066800" y="2789003"/>
            <a:ext cx="6553201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6000" b="1" i="1" dirty="0">
                <a:ln/>
                <a:solidFill>
                  <a:schemeClr val="accent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THÚC</a:t>
            </a:r>
          </a:p>
        </p:txBody>
      </p: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1037</TotalTime>
  <Words>443</Words>
  <Application>Microsoft Office PowerPoint</Application>
  <PresentationFormat>On-screen Show (4:3)</PresentationFormat>
  <Paragraphs>26</Paragraphs>
  <Slides>16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  <vt:lpstr>Trò chơi vui nhộn Mời các bé cùng đến với trò chơi “Giải câu đố”</vt:lpstr>
      <vt:lpstr>Bạn Gấu con muốn tìm hình ảnh “lễ phép”. Các bé hãy bấm chọn đáp án đúng nào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Windows User</cp:lastModifiedBy>
  <cp:revision>68</cp:revision>
  <dcterms:created xsi:type="dcterms:W3CDTF">2016-04-10T13:01:26Z</dcterms:created>
  <dcterms:modified xsi:type="dcterms:W3CDTF">2021-08-30T09:49:24Z</dcterms:modified>
</cp:coreProperties>
</file>